
<file path=[Content_Types].xml><?xml version="1.0" encoding="utf-8"?>
<Types xmlns="http://schemas.openxmlformats.org/package/2006/content-types">
  <Default Extension="jfif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4"/>
  </p:sldMasterIdLst>
  <p:notesMasterIdLst>
    <p:notesMasterId r:id="rId17"/>
  </p:notesMasterIdLst>
  <p:handoutMasterIdLst>
    <p:handoutMasterId r:id="rId18"/>
  </p:handoutMasterIdLst>
  <p:sldIdLst>
    <p:sldId id="338" r:id="rId5"/>
    <p:sldId id="327" r:id="rId6"/>
    <p:sldId id="315" r:id="rId7"/>
    <p:sldId id="329" r:id="rId8"/>
    <p:sldId id="302" r:id="rId9"/>
    <p:sldId id="339" r:id="rId10"/>
    <p:sldId id="340" r:id="rId11"/>
    <p:sldId id="341" r:id="rId12"/>
    <p:sldId id="344" r:id="rId13"/>
    <p:sldId id="342" r:id="rId14"/>
    <p:sldId id="343" r:id="rId15"/>
    <p:sldId id="30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4DC7A5-E274-4555-A202-8A0D9F2932A2}" v="3" dt="2025-09-30T18:31:24.673"/>
  </p1510:revLst>
</p1510:revInfo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28" autoAdjust="0"/>
    <p:restoredTop sz="95033" autoAdjust="0"/>
  </p:normalViewPr>
  <p:slideViewPr>
    <p:cSldViewPr snapToGrid="0">
      <p:cViewPr>
        <p:scale>
          <a:sx n="75" d="100"/>
          <a:sy n="75" d="100"/>
        </p:scale>
        <p:origin x="725" y="216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tuja Saharkar" userId="fe236abf8e5d1833" providerId="LiveId" clId="{2C954C32-B574-445C-B577-ACDB7C157E65}"/>
    <pc:docChg chg="modSld">
      <pc:chgData name="Rutuja Saharkar" userId="fe236abf8e5d1833" providerId="LiveId" clId="{2C954C32-B574-445C-B577-ACDB7C157E65}" dt="2025-09-30T18:31:24.673" v="2" actId="20577"/>
      <pc:docMkLst>
        <pc:docMk/>
      </pc:docMkLst>
      <pc:sldChg chg="modSp modAnim">
        <pc:chgData name="Rutuja Saharkar" userId="fe236abf8e5d1833" providerId="LiveId" clId="{2C954C32-B574-445C-B577-ACDB7C157E65}" dt="2025-09-30T18:31:24.673" v="2" actId="20577"/>
        <pc:sldMkLst>
          <pc:docMk/>
          <pc:sldMk cId="1604013440" sldId="338"/>
        </pc:sldMkLst>
        <pc:spChg chg="mod">
          <ac:chgData name="Rutuja Saharkar" userId="fe236abf8e5d1833" providerId="LiveId" clId="{2C954C32-B574-445C-B577-ACDB7C157E65}" dt="2025-09-30T18:31:24.673" v="2" actId="20577"/>
          <ac:spMkLst>
            <pc:docMk/>
            <pc:sldMk cId="1604013440" sldId="338"/>
            <ac:spMk id="2" creationId="{7201737A-B873-4D1D-8A41-5ABF5184BC8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f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9/30/2025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02203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10971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256312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47825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6250616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56193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92013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1938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9194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39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2548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41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52846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884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66960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45993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23909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96543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89733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061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30451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2CD6B789-4B66-4BD0-9623-80E9542A65FE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9/30/2025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A3BB5234-44A4-4506-BD19-5808475EBB7F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68D89618-7EE9-46BF-BEAC-45E6F98ACA1A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259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  <p:sldLayoutId id="2147483765" r:id="rId18"/>
    <p:sldLayoutId id="2147483766" r:id="rId19"/>
    <p:sldLayoutId id="2147483769" r:id="rId20"/>
    <p:sldLayoutId id="2147483690" r:id="rId2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hyperlink" Target="https://github.com/RutujaS-2110/VOIS_AICTE_Oct2025_RutujaSaharkar" TargetMode="External"/><Relationship Id="rId7" Type="http://schemas.openxmlformats.org/officeDocument/2006/relationships/image" Target="../media/image18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https://github.com/RutujaS-2110/VOIS_AICTE_Oct2025_RutujaSaharkar" TargetMode="External"/><Relationship Id="rId7" Type="http://schemas.openxmlformats.org/officeDocument/2006/relationships/image" Target="../media/image24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tujaS-2110/VOIS_AICTE_Oct2025_RutujaSaharkar" TargetMode="External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tujaS-2110/VOIS_AICTE_Oct2025_RutujaSaharkar" TargetMode="External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01737A-B873-4D1D-8A41-5ABF5184BC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0359" y="4337943"/>
            <a:ext cx="6885992" cy="861497"/>
          </a:xfrm>
        </p:spPr>
        <p:txBody>
          <a:bodyPr>
            <a:normAutofit/>
          </a:bodyPr>
          <a:lstStyle/>
          <a:p>
            <a:pPr algn="r"/>
            <a:r>
              <a:rPr lang="en-IN" i="1" dirty="0">
                <a:solidFill>
                  <a:schemeClr val="tx1"/>
                </a:solidFill>
              </a:rPr>
              <a:t>AICTE </a:t>
            </a:r>
            <a:r>
              <a:rPr lang="en-IN" i="1">
                <a:solidFill>
                  <a:schemeClr val="tx1"/>
                </a:solidFill>
              </a:rPr>
              <a:t>Internship ID</a:t>
            </a:r>
          </a:p>
          <a:p>
            <a:pPr algn="r"/>
            <a:r>
              <a:rPr lang="en-IN"/>
              <a:t>APPLY_175602876668aadf5ea2d8b</a:t>
            </a:r>
            <a:endParaRPr lang="en-IN" b="0" dirty="0">
              <a:solidFill>
                <a:schemeClr val="tx1"/>
              </a:solidFill>
            </a:endParaRPr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824B8A32-9AB3-457E-82E1-C85D3203CE35}"/>
              </a:ext>
            </a:extLst>
          </p:cNvPr>
          <p:cNvSpPr txBox="1">
            <a:spLocks/>
          </p:cNvSpPr>
          <p:nvPr/>
        </p:nvSpPr>
        <p:spPr>
          <a:xfrm>
            <a:off x="6400800" y="2794001"/>
            <a:ext cx="3312160" cy="861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0DEFF0-8DEE-4B0B-9B30-675FE9E288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39FF46-D08F-1361-2980-B556F1CC2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009" y="2740075"/>
            <a:ext cx="9919052" cy="969348"/>
          </a:xfrm>
          <a:prstGeom prst="rect">
            <a:avLst/>
          </a:prstGeom>
        </p:spPr>
      </p:pic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F8A86E35-57F0-3CB4-BB60-2AE51DD3FE50}"/>
              </a:ext>
            </a:extLst>
          </p:cNvPr>
          <p:cNvSpPr txBox="1">
            <a:spLocks/>
          </p:cNvSpPr>
          <p:nvPr/>
        </p:nvSpPr>
        <p:spPr>
          <a:xfrm>
            <a:off x="5262466" y="3757363"/>
            <a:ext cx="4892988" cy="336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400" i="1" u="sng" dirty="0">
                <a:solidFill>
                  <a:schemeClr val="tx1"/>
                </a:solidFill>
              </a:rPr>
              <a:t>Student Name </a:t>
            </a:r>
            <a:r>
              <a:rPr lang="en-US" sz="2400" i="1" dirty="0">
                <a:solidFill>
                  <a:schemeClr val="tx1"/>
                </a:solidFill>
              </a:rPr>
              <a:t>: </a:t>
            </a:r>
            <a:r>
              <a:rPr lang="en-US" sz="2400" i="1" u="sng" dirty="0">
                <a:solidFill>
                  <a:schemeClr val="tx1"/>
                </a:solidFill>
              </a:rPr>
              <a:t>Rutuja Saharkar</a:t>
            </a:r>
            <a:endParaRPr lang="en-IN" sz="2400" i="1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3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5" grpId="0"/>
      <p:bldP spid="8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63FACE-D55E-9B4A-7A75-15654F5D4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61536A-9E87-8208-553B-AFA23F55C6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5390BF9-A1B3-D0A5-6FE6-4C64A8B75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57" y="407911"/>
            <a:ext cx="9563877" cy="571803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pPr algn="ctr"/>
            <a:r>
              <a:rPr lang="en-IN" sz="3200" dirty="0"/>
              <a:t>Getting started with Basics of Python </a:t>
            </a:r>
            <a:r>
              <a:rPr lang="en-GB" sz="3200" dirty="0"/>
              <a:t>Certificate  </a:t>
            </a:r>
            <a:endParaRPr lang="en-IN" sz="3200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C0B10ED4-748B-FD2D-3185-4AB559AC710B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81BF57D1-2242-C3F4-D177-EE064D5454A4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ED47A3-9F98-D4F6-95AB-80288CC8C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729" y="1218567"/>
            <a:ext cx="9107447" cy="544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602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CD52E-39EF-82B8-E116-6B0D9B50E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214EFD-3FAC-BE9B-CFBB-2D1FCCED01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359B88B-4EF4-AA7A-A15C-4B2147671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5917" y="470966"/>
            <a:ext cx="7415901" cy="666079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pPr algn="ctr"/>
            <a:r>
              <a:rPr lang="en-IN" sz="3600" dirty="0"/>
              <a:t>Data Visualization </a:t>
            </a:r>
            <a:r>
              <a:rPr lang="en-GB" sz="3600" dirty="0"/>
              <a:t>Certificate  </a:t>
            </a:r>
            <a:endParaRPr lang="en-IN" sz="3600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C23E8C61-31F1-4380-CEFB-D75448F856D7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1F0577D1-D5B1-726B-4FAB-B353BDE31B12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2FE4D8-7B6D-5E35-EB47-098925754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629" y="1461983"/>
            <a:ext cx="9022538" cy="512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684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224" y="2723220"/>
            <a:ext cx="10427218" cy="700114"/>
          </a:xfrm>
          <a:prstGeom prst="rect">
            <a:avLst/>
          </a:prstGeom>
        </p:spPr>
        <p:txBody>
          <a:bodyPr anchor="ctr">
            <a:normAutofit fontScale="90000"/>
          </a:bodyPr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7AB1F14-3A1E-4057-A473-9975BA59F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27865" y="4641925"/>
            <a:ext cx="2139695" cy="1108635"/>
          </a:xfrm>
        </p:spPr>
        <p:txBody>
          <a:bodyPr>
            <a:normAutofit/>
          </a:bodyPr>
          <a:lstStyle/>
          <a:p>
            <a:r>
              <a:rPr lang="en-US" dirty="0"/>
              <a:t>.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E212CE24-374D-44D0-8F39-0F5A36E42ED7}"/>
              </a:ext>
            </a:extLst>
          </p:cNvPr>
          <p:cNvSpPr txBox="1">
            <a:spLocks/>
          </p:cNvSpPr>
          <p:nvPr/>
        </p:nvSpPr>
        <p:spPr>
          <a:xfrm>
            <a:off x="878337" y="4134780"/>
            <a:ext cx="2596574" cy="4539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400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A09A5BC1-0E62-4E6B-A590-951A87D4B4FE}"/>
              </a:ext>
            </a:extLst>
          </p:cNvPr>
          <p:cNvSpPr txBox="1">
            <a:spLocks/>
          </p:cNvSpPr>
          <p:nvPr/>
        </p:nvSpPr>
        <p:spPr>
          <a:xfrm>
            <a:off x="5353508" y="3962573"/>
            <a:ext cx="2596574" cy="453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200" dirty="0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9E6B148F-F3B6-4E6B-9B85-645C039858E8}"/>
              </a:ext>
            </a:extLst>
          </p:cNvPr>
          <p:cNvSpPr txBox="1">
            <a:spLocks/>
          </p:cNvSpPr>
          <p:nvPr/>
        </p:nvSpPr>
        <p:spPr>
          <a:xfrm>
            <a:off x="7789163" y="3962572"/>
            <a:ext cx="2596574" cy="453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200" dirty="0"/>
          </a:p>
        </p:txBody>
      </p:sp>
      <p:sp>
        <p:nvSpPr>
          <p:cNvPr id="30" name="Text Placeholder 30">
            <a:extLst>
              <a:ext uri="{FF2B5EF4-FFF2-40B4-BE49-F238E27FC236}">
                <a16:creationId xmlns:a16="http://schemas.microsoft.com/office/drawing/2014/main" id="{D3BF02F6-2753-476A-8046-A85AE3A49748}"/>
              </a:ext>
            </a:extLst>
          </p:cNvPr>
          <p:cNvSpPr txBox="1">
            <a:spLocks/>
          </p:cNvSpPr>
          <p:nvPr/>
        </p:nvSpPr>
        <p:spPr>
          <a:xfrm>
            <a:off x="6096000" y="4641925"/>
            <a:ext cx="2139695" cy="1108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B993AB29-3A3A-4473-8AC8-86E859C97321}"/>
              </a:ext>
            </a:extLst>
          </p:cNvPr>
          <p:cNvSpPr txBox="1">
            <a:spLocks/>
          </p:cNvSpPr>
          <p:nvPr/>
        </p:nvSpPr>
        <p:spPr>
          <a:xfrm>
            <a:off x="8591363" y="4641925"/>
            <a:ext cx="2139695" cy="1108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D3F9E86-2FB3-4DB3-9343-59D594F350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1" grpId="0" build="p"/>
      <p:bldP spid="17" grpId="0"/>
      <p:bldP spid="20" grpId="0"/>
      <p:bldP spid="23" grpId="0"/>
      <p:bldP spid="30" grpId="0"/>
      <p:bldP spid="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FE02DE-D7B2-433D-BFE4-2F564022A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5684" y="2930834"/>
            <a:ext cx="2760758" cy="32644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6DEFE3-051A-494A-949C-BB2FF86F9E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726F89-4AA3-564F-4CAB-ED8D40564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9082" y="285101"/>
            <a:ext cx="7011008" cy="9693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832AB3-75FF-295D-54CB-A4FB8D4291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205" y="2102412"/>
            <a:ext cx="6456224" cy="19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548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D8A2BA-6C1D-4A33-85F2-E44A4FF54A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ED3D6A-DC10-4985-B01B-735F2CBA6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59" y="6410461"/>
            <a:ext cx="3706253" cy="2960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4483A9-1E05-34C5-9B07-83A42D5EA2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344" y="1731152"/>
            <a:ext cx="8066067" cy="43710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1489C6-8322-6938-B94C-CBD1422C1C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5854" y="353463"/>
            <a:ext cx="5675868" cy="9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8B153BB-61B9-403F-8AE5-F75400450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59" y="6176804"/>
            <a:ext cx="2181225" cy="485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8236E4-98F8-5809-3B9D-BC5C6BBD8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1287" y="302647"/>
            <a:ext cx="5962405" cy="8596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C14A89-F32E-357C-2247-E430BFABC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592" y="1876097"/>
            <a:ext cx="7931583" cy="235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75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7C27C4-3E14-490A-B132-CBBEDA1E9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59" y="6410461"/>
            <a:ext cx="3706253" cy="2960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1FC3E39-8C60-4F64-9838-2A683F25B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0800" y="3820160"/>
            <a:ext cx="1727200" cy="30100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5608CE-FADB-1171-A237-02716F14B3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9262" y="341085"/>
            <a:ext cx="5151566" cy="9693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27BDB5-7148-D8A7-535F-D8771C1980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2391" y="1954622"/>
            <a:ext cx="7157324" cy="186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B0C869-7C5C-4070-BD4D-F3FC2DA8F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FE3A2AF-177E-45E6-A191-0F8523DB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695" y="193493"/>
            <a:ext cx="2847586" cy="666079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normAutofit fontScale="90000"/>
          </a:bodyPr>
          <a:lstStyle/>
          <a:p>
            <a:pPr algn="ctr"/>
            <a:r>
              <a:rPr lang="en-GB" sz="4000" dirty="0"/>
              <a:t>RESULTS-1</a:t>
            </a:r>
            <a:r>
              <a:rPr lang="en-GB" dirty="0"/>
              <a:t>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372426BE-BEE7-4A6D-BCD2-059615BBCE25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E61E227A-5883-4C77-B25A-46A22FFDF41F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E25373E9-1A26-4A40-9897-E42DE485D8E3}"/>
              </a:ext>
            </a:extLst>
          </p:cNvPr>
          <p:cNvSpPr txBox="1">
            <a:spLocks/>
          </p:cNvSpPr>
          <p:nvPr/>
        </p:nvSpPr>
        <p:spPr>
          <a:xfrm>
            <a:off x="422959" y="5737443"/>
            <a:ext cx="2981643" cy="830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 </a:t>
            </a:r>
            <a:r>
              <a:rPr lang="en-GB" sz="2000" b="0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 Link</a:t>
            </a:r>
            <a:endParaRPr lang="en-IN" b="0" u="sng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14A47D-AB03-DBBB-AFED-6CD7CE67F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1736" y="3557294"/>
            <a:ext cx="3651964" cy="23253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61FA2D-EA6D-6C36-7A0E-F0462CFDA8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832" y="1118488"/>
            <a:ext cx="3932448" cy="22120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681908-66C2-EED4-0E11-0E98D1083C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3430" y="1118487"/>
            <a:ext cx="3930868" cy="22111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434EBE6-0E6F-119F-BAE0-F1F47FC35F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27204" y="1118487"/>
            <a:ext cx="3651964" cy="22111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F00FF5-1EC1-4D71-5CCE-C0B2D8D105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6365" y="3463672"/>
            <a:ext cx="3918915" cy="24189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8E11B5A-CEF9-1F49-9E4C-C933C766619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53430" y="3567599"/>
            <a:ext cx="3930868" cy="231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25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61F40-61F5-A9E4-2028-61D27EB38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0F1862-D4F3-D9EB-176E-2E2938531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23A3B93-82D2-A57B-4898-3D9B0C72D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127" y="218189"/>
            <a:ext cx="2729833" cy="604771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algn="ctr"/>
            <a:r>
              <a:rPr lang="en-GB" sz="3200" dirty="0"/>
              <a:t>RESULTS-2</a:t>
            </a:r>
            <a:endParaRPr lang="en-IN" sz="3200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F4C0E530-3AAB-E420-2061-2352FB4AEFBB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83F5036B-907B-9AB7-BC47-C7C142E40FA7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34F0609D-325A-6CFC-7512-0C94EDABEB7B}"/>
              </a:ext>
            </a:extLst>
          </p:cNvPr>
          <p:cNvSpPr txBox="1">
            <a:spLocks/>
          </p:cNvSpPr>
          <p:nvPr/>
        </p:nvSpPr>
        <p:spPr>
          <a:xfrm>
            <a:off x="422959" y="5737443"/>
            <a:ext cx="2981643" cy="830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 </a:t>
            </a:r>
            <a:r>
              <a:rPr lang="en-GB" sz="2000" b="0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 Link</a:t>
            </a:r>
            <a:endParaRPr lang="en-IN" b="0" u="sng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27AB82-8E1A-16E3-C12D-94337521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8861" y="998386"/>
            <a:ext cx="3664014" cy="23212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4BB188-0038-35CC-9BFB-90B51F4C00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735" y="1004482"/>
            <a:ext cx="3877392" cy="23212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386BBB8-A2BF-5A17-D3CC-DD838E6EA3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2608" y="998385"/>
            <a:ext cx="3664013" cy="23212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E6D056F-52C2-8E5F-BE45-FE0996F448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735" y="3532249"/>
            <a:ext cx="3877392" cy="232126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BC10BF1-EE6E-D0F4-F0A0-52DA0C5A0C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45694" y="3532248"/>
            <a:ext cx="3664014" cy="23212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AEB9326-ED37-B702-6E84-E2CB37E798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52608" y="3532248"/>
            <a:ext cx="3664012" cy="232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53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7024A6-C6F7-0E13-B5FE-E6A5870DA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6194CC-45AC-6391-C127-232D7FE17E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2560D1A-A584-25F8-1F57-468796F22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694" y="198095"/>
            <a:ext cx="2565083" cy="666077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normAutofit fontScale="90000"/>
          </a:bodyPr>
          <a:lstStyle/>
          <a:p>
            <a:pPr algn="ctr"/>
            <a:r>
              <a:rPr lang="en-GB" sz="3600" dirty="0"/>
              <a:t>RESULTS-3</a:t>
            </a:r>
            <a:r>
              <a:rPr lang="en-GB" dirty="0"/>
              <a:t>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BBD379B3-43F5-BB42-D7EF-5C1FA28E50DF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1E0D8247-EFB8-6C04-BBBF-310CEEF88E4A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C3286AD-B268-E75A-C390-BA89A4EE730E}"/>
              </a:ext>
            </a:extLst>
          </p:cNvPr>
          <p:cNvSpPr txBox="1">
            <a:spLocks/>
          </p:cNvSpPr>
          <p:nvPr/>
        </p:nvSpPr>
        <p:spPr>
          <a:xfrm>
            <a:off x="422959" y="5737443"/>
            <a:ext cx="2981643" cy="830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 </a:t>
            </a:r>
            <a:r>
              <a:rPr lang="en-GB" sz="2000" b="0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 Link</a:t>
            </a:r>
            <a:endParaRPr lang="en-IN" b="0" u="sng" dirty="0">
              <a:solidFill>
                <a:srgbClr val="0070C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1EA01E-61B4-185F-F8CB-5678E81A7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598" y="1029762"/>
            <a:ext cx="4474161" cy="25871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4F14C5-52F7-7909-F754-ECC6448A8C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600" y="1029762"/>
            <a:ext cx="4474161" cy="25871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2F54580-69B0-5E27-F5C4-D04E9C3BA8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5679" y="3782549"/>
            <a:ext cx="4657041" cy="287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4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302F3-5B15-F4B3-4FC0-05D49317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314807-9A27-116F-CC98-E5EEF28F08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A0845DA-C188-DB03-7162-C74DB64A3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802" y="354415"/>
            <a:ext cx="6115368" cy="666078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algn="ctr"/>
            <a:r>
              <a:rPr lang="en-GB" sz="3600" dirty="0"/>
              <a:t>GitHub Repository </a:t>
            </a:r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9B11EDF8-3FD7-C9FE-2AA8-09208B3BEFC2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4E6ED231-AB91-2C33-0439-AEAC41FE728F}"/>
              </a:ext>
            </a:extLst>
          </p:cNvPr>
          <p:cNvSpPr txBox="1">
            <a:spLocks/>
          </p:cNvSpPr>
          <p:nvPr/>
        </p:nvSpPr>
        <p:spPr>
          <a:xfrm>
            <a:off x="3493802" y="3527415"/>
            <a:ext cx="2981643" cy="9139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GB" dirty="0"/>
              <a:t> </a:t>
            </a:r>
            <a:r>
              <a:rPr lang="en-GB" sz="2000" b="0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 Link</a:t>
            </a:r>
            <a:endParaRPr lang="en-IN" b="0" u="sng" dirty="0">
              <a:solidFill>
                <a:srgbClr val="0070C0"/>
              </a:solidFill>
            </a:endParaRP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8935B953-0B74-DF35-9464-45E8CB01D8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7202" y="1754970"/>
            <a:ext cx="8672738" cy="299101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 Project Link: </a:t>
            </a:r>
          </a:p>
          <a:p>
            <a:pPr marL="0" indent="0" algn="ctr">
              <a:buNone/>
            </a:pPr>
            <a:r>
              <a:rPr lang="en-US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https://github.com/RutujaS-2110/VOIS_AICTE_Oct2025_RutujaSaharkar</a:t>
            </a:r>
            <a:endParaRPr lang="en-US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dirty="0"/>
              <a:t>VOIS_AICTE_Oct2025_RutujaSaharkar  </a:t>
            </a:r>
          </a:p>
        </p:txBody>
      </p:sp>
    </p:spTree>
    <p:extLst>
      <p:ext uri="{BB962C8B-B14F-4D97-AF65-F5344CB8AC3E}">
        <p14:creationId xmlns:p14="http://schemas.microsoft.com/office/powerpoint/2010/main" val="1596923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10" grpId="0" build="p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651</TotalTime>
  <Words>69</Words>
  <Application>Microsoft Office PowerPoint</Application>
  <PresentationFormat>Widescreen</PresentationFormat>
  <Paragraphs>20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RESULTS-1 </vt:lpstr>
      <vt:lpstr>RESULTS-2</vt:lpstr>
      <vt:lpstr>RESULTS-3 </vt:lpstr>
      <vt:lpstr>GitHub Repository </vt:lpstr>
      <vt:lpstr>Getting started with Basics of Python Certificate  </vt:lpstr>
      <vt:lpstr>Data Visualization Certificate 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MASKED HUNTERS</dc:title>
  <dc:creator>Venkataswamy</dc:creator>
  <cp:lastModifiedBy>Rutuja Saharkar</cp:lastModifiedBy>
  <cp:revision>106</cp:revision>
  <dcterms:created xsi:type="dcterms:W3CDTF">2021-07-11T13:13:15Z</dcterms:created>
  <dcterms:modified xsi:type="dcterms:W3CDTF">2025-09-30T18:31:26Z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